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52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2" r:id="rId9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93"/>
    <p:restoredTop sz="94660"/>
  </p:normalViewPr>
  <p:slideViewPr>
    <p:cSldViewPr>
      <p:cViewPr varScale="0">
        <p:scale>
          <a:sx n="100" d="100"/>
          <a:sy n="100" d="100"/>
        </p:scale>
        <p:origin x="-1914" y="-9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Relationship Id="rId10" Type="http://schemas.openxmlformats.org/officeDocument/2006/relationships/presProps" Target="presProps.xml" /><Relationship Id="rId11" Type="http://schemas.openxmlformats.org/officeDocument/2006/relationships/viewProps" Target="viewProps.xml" /><Relationship Id="rId12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4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5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6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7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8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09" name="四角形 9"/>
          <p:cNvSpPr>
            <a:spLocks noGrp="1" noRot="1" noChangeAspect="1"/>
          </p:cNvSpPr>
          <p:nvPr>
            <p:ph type="sldImg" idx="2"/>
          </p:nvPr>
        </p:nvSpPr>
        <p:spPr>
          <a:prstGeom prst="rect"/>
        </p:spPr>
        <p:txBody>
          <a:bodyPr/>
          <a:p>
            <a:endParaRPr kumimoji="1" lang="ja-JP" altLang="en-US"/>
          </a:p>
        </p:txBody>
      </p:sp>
      <p:sp>
        <p:nvSpPr>
          <p:cNvPr id="1110" name="四角形 10"/>
          <p:cNvSpPr>
            <a:spLocks noGrp="1"/>
          </p:cNvSpPr>
          <p:nvPr>
            <p:ph type="body" sz="quarter" idx="3"/>
          </p:nvPr>
        </p:nvSpPr>
        <p:spPr>
          <a:prstGeom prst="rect"/>
        </p:spPr>
        <p:txBody>
          <a:bodyPr/>
          <a:p>
            <a:endParaRPr kumimoji="1" lang="ja-JP" altLang="en-US"/>
          </a:p>
        </p:txBody>
      </p:sp>
      <p:sp>
        <p:nvSpPr>
          <p:cNvPr id="1111" name="四角形 11"/>
          <p:cNvSpPr>
            <a:spLocks noGrp="1"/>
          </p:cNvSpPr>
          <p:nvPr>
            <p:ph type="sldNum" sz="quarter" idx="5"/>
          </p:nvPr>
        </p:nvSpPr>
        <p:spPr>
          <a:prstGeom prst="rect"/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7333" name="四角形 6233"/>
          <p:cNvSpPr>
            <a:spLocks noGrp="1" noRot="1" noChangeAspect="1"/>
          </p:cNvSpPr>
          <p:nvPr>
            <p:ph type="sldImg" idx="2"/>
          </p:nvPr>
        </p:nvSpPr>
        <p:spPr>
          <a:prstGeom prst="rect"/>
        </p:spPr>
        <p:txBody>
          <a:bodyPr/>
          <a:p>
            <a:endParaRPr kumimoji="1" lang="ja-JP" altLang="en-US"/>
          </a:p>
        </p:txBody>
      </p:sp>
      <p:sp>
        <p:nvSpPr>
          <p:cNvPr id="7334" name="四角形 6234"/>
          <p:cNvSpPr>
            <a:spLocks noGrp="1"/>
          </p:cNvSpPr>
          <p:nvPr>
            <p:ph type="body" sz="quarter" idx="3"/>
          </p:nvPr>
        </p:nvSpPr>
        <p:spPr>
          <a:prstGeom prst="rect"/>
        </p:spPr>
        <p:txBody>
          <a:bodyPr/>
          <a:p>
            <a:endParaRPr kumimoji="1" lang="ja-JP" altLang="en-US"/>
          </a:p>
        </p:txBody>
      </p:sp>
      <p:sp>
        <p:nvSpPr>
          <p:cNvPr id="7335" name="四角形 6235"/>
          <p:cNvSpPr>
            <a:spLocks noGrp="1"/>
          </p:cNvSpPr>
          <p:nvPr>
            <p:ph type="sldNum" sz="quarter" idx="5"/>
          </p:nvPr>
        </p:nvSpPr>
        <p:spPr>
          <a:prstGeom prst="rect"/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7333" name="四角形 0"/>
          <p:cNvSpPr>
            <a:spLocks noGrp="1" noRot="1" noChangeAspect="1"/>
          </p:cNvSpPr>
          <p:nvPr>
            <p:ph type="sldImg" idx="2"/>
          </p:nvPr>
        </p:nvSpPr>
        <p:spPr>
          <a:prstGeom prst="rect"/>
        </p:spPr>
        <p:txBody>
          <a:bodyPr/>
          <a:p>
            <a:endParaRPr kumimoji="1" lang="ja-JP" altLang="en-US"/>
          </a:p>
        </p:txBody>
      </p:sp>
      <p:sp>
        <p:nvSpPr>
          <p:cNvPr id="7334" name="四角形 0"/>
          <p:cNvSpPr>
            <a:spLocks noGrp="1"/>
          </p:cNvSpPr>
          <p:nvPr>
            <p:ph type="body" sz="quarter" idx="3"/>
          </p:nvPr>
        </p:nvSpPr>
        <p:spPr>
          <a:prstGeom prst="rect"/>
        </p:spPr>
        <p:txBody>
          <a:bodyPr/>
          <a:p>
            <a:endParaRPr kumimoji="1" lang="ja-JP" altLang="en-US"/>
          </a:p>
        </p:txBody>
      </p:sp>
      <p:sp>
        <p:nvSpPr>
          <p:cNvPr id="7335" name="四角形 0"/>
          <p:cNvSpPr>
            <a:spLocks noGrp="1"/>
          </p:cNvSpPr>
          <p:nvPr>
            <p:ph type="sldNum" sz="quarter" idx="5"/>
          </p:nvPr>
        </p:nvSpPr>
        <p:spPr>
          <a:prstGeom prst="rect"/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7333" name="四角形 0"/>
          <p:cNvSpPr>
            <a:spLocks noGrp="1" noRot="1" noChangeAspect="1"/>
          </p:cNvSpPr>
          <p:nvPr>
            <p:ph type="sldImg" idx="2"/>
          </p:nvPr>
        </p:nvSpPr>
        <p:spPr>
          <a:prstGeom prst="rect"/>
        </p:spPr>
        <p:txBody>
          <a:bodyPr/>
          <a:p>
            <a:endParaRPr kumimoji="1" lang="ja-JP" altLang="en-US"/>
          </a:p>
        </p:txBody>
      </p:sp>
      <p:sp>
        <p:nvSpPr>
          <p:cNvPr id="7334" name="四角形 0"/>
          <p:cNvSpPr>
            <a:spLocks noGrp="1"/>
          </p:cNvSpPr>
          <p:nvPr>
            <p:ph type="body" sz="quarter" idx="3"/>
          </p:nvPr>
        </p:nvSpPr>
        <p:spPr>
          <a:prstGeom prst="rect"/>
        </p:spPr>
        <p:txBody>
          <a:bodyPr/>
          <a:p>
            <a:endParaRPr kumimoji="1" lang="ja-JP" altLang="en-US"/>
          </a:p>
        </p:txBody>
      </p:sp>
      <p:sp>
        <p:nvSpPr>
          <p:cNvPr id="7335" name="四角形 0"/>
          <p:cNvSpPr>
            <a:spLocks noGrp="1"/>
          </p:cNvSpPr>
          <p:nvPr>
            <p:ph type="sldNum" sz="quarter" idx="5"/>
          </p:nvPr>
        </p:nvSpPr>
        <p:spPr>
          <a:prstGeom prst="rect"/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7333" name="四角形 0"/>
          <p:cNvSpPr>
            <a:spLocks noGrp="1" noRot="1" noChangeAspect="1"/>
          </p:cNvSpPr>
          <p:nvPr>
            <p:ph type="sldImg" idx="2"/>
          </p:nvPr>
        </p:nvSpPr>
        <p:spPr>
          <a:prstGeom prst="rect"/>
        </p:spPr>
        <p:txBody>
          <a:bodyPr/>
          <a:p>
            <a:endParaRPr kumimoji="1" lang="ja-JP" altLang="en-US"/>
          </a:p>
        </p:txBody>
      </p:sp>
      <p:sp>
        <p:nvSpPr>
          <p:cNvPr id="7334" name="四角形 0"/>
          <p:cNvSpPr>
            <a:spLocks noGrp="1"/>
          </p:cNvSpPr>
          <p:nvPr>
            <p:ph type="body" sz="quarter" idx="3"/>
          </p:nvPr>
        </p:nvSpPr>
        <p:spPr>
          <a:prstGeom prst="rect"/>
        </p:spPr>
        <p:txBody>
          <a:bodyPr/>
          <a:p>
            <a:endParaRPr kumimoji="1" lang="ja-JP" altLang="en-US"/>
          </a:p>
        </p:txBody>
      </p:sp>
      <p:sp>
        <p:nvSpPr>
          <p:cNvPr id="7335" name="四角形 0"/>
          <p:cNvSpPr>
            <a:spLocks noGrp="1"/>
          </p:cNvSpPr>
          <p:nvPr>
            <p:ph type="sldNum" sz="quarter" idx="5"/>
          </p:nvPr>
        </p:nvSpPr>
        <p:spPr>
          <a:prstGeom prst="rect"/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7333" name="四角形 0"/>
          <p:cNvSpPr>
            <a:spLocks noGrp="1" noRot="1" noChangeAspect="1"/>
          </p:cNvSpPr>
          <p:nvPr>
            <p:ph type="sldImg" idx="2"/>
          </p:nvPr>
        </p:nvSpPr>
        <p:spPr>
          <a:prstGeom prst="rect"/>
        </p:spPr>
        <p:txBody>
          <a:bodyPr/>
          <a:p>
            <a:endParaRPr kumimoji="1" lang="ja-JP" altLang="en-US"/>
          </a:p>
        </p:txBody>
      </p:sp>
      <p:sp>
        <p:nvSpPr>
          <p:cNvPr id="7334" name="四角形 0"/>
          <p:cNvSpPr>
            <a:spLocks noGrp="1"/>
          </p:cNvSpPr>
          <p:nvPr>
            <p:ph type="body" sz="quarter" idx="3"/>
          </p:nvPr>
        </p:nvSpPr>
        <p:spPr>
          <a:prstGeom prst="rect"/>
        </p:spPr>
        <p:txBody>
          <a:bodyPr/>
          <a:p>
            <a:endParaRPr kumimoji="1" lang="ja-JP" altLang="en-US"/>
          </a:p>
        </p:txBody>
      </p:sp>
      <p:sp>
        <p:nvSpPr>
          <p:cNvPr id="7335" name="四角形 0"/>
          <p:cNvSpPr>
            <a:spLocks noGrp="1"/>
          </p:cNvSpPr>
          <p:nvPr>
            <p:ph type="sldNum" sz="quarter" idx="5"/>
          </p:nvPr>
        </p:nvSpPr>
        <p:spPr>
          <a:prstGeom prst="rect"/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3" name="正方形/長方形 7"/>
          <p:cNvSpPr/>
          <p:nvPr/>
        </p:nvSpPr>
        <p:spPr>
          <a:xfrm>
            <a:off x="0" y="0"/>
            <a:ext cx="9144000" cy="3924000"/>
          </a:xfrm>
          <a:prstGeom prst="rect">
            <a:avLst/>
          </a:prstGeom>
          <a:blipFill>
            <a:blip r:embed="rId1"/>
            <a:stretch>
              <a:fillRect t="2" b="-31082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04" name="サブタイトル 2"/>
          <p:cNvSpPr>
            <a:spLocks noGrp="1"/>
          </p:cNvSpPr>
          <p:nvPr>
            <p:ph type="subTitle" idx="1"/>
          </p:nvPr>
        </p:nvSpPr>
        <p:spPr>
          <a:xfrm>
            <a:off x="755576" y="1815666"/>
            <a:ext cx="7596844" cy="1314450"/>
          </a:xfrm>
        </p:spPr>
        <p:txBody>
          <a:bodyPr anchor="b">
            <a:normAutofit/>
          </a:bodyPr>
          <a:lstStyle>
            <a:lvl1pPr marL="0" indent="0" algn="l">
              <a:buNone/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880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86DD-C52C-43E7-A550-0A1131B019A0}" type="datetimeFigureOut">
              <a:rPr kumimoji="1" lang="ja-JP" altLang="en-US" smtClean="0"/>
              <a:t>2015/3/4</a:t>
            </a:fld>
            <a:endParaRPr kumimoji="1" lang="ja-JP" altLang="en-US" dirty="0"/>
          </a:p>
        </p:txBody>
      </p:sp>
      <p:sp>
        <p:nvSpPr>
          <p:cNvPr id="880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880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C260A-B3D2-4131-BD43-DD9972324E5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808" name="タイトル 1"/>
          <p:cNvSpPr>
            <a:spLocks noGrp="1"/>
          </p:cNvSpPr>
          <p:nvPr>
            <p:ph type="title"/>
          </p:nvPr>
        </p:nvSpPr>
        <p:spPr>
          <a:xfrm>
            <a:off x="269522" y="3255826"/>
            <a:ext cx="8604956" cy="158417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9" name="正方形/長方形 6"/>
          <p:cNvSpPr/>
          <p:nvPr/>
        </p:nvSpPr>
        <p:spPr>
          <a:xfrm>
            <a:off x="0" y="0"/>
            <a:ext cx="9144000" cy="392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871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591530"/>
            <a:ext cx="8229600" cy="3223130"/>
          </a:xfrm>
        </p:spPr>
        <p:txBody>
          <a:bodyPr vert="eaVert"/>
          <a:lstStyle>
            <a:lvl1pPr marL="0" indent="0">
              <a:buFontTx/>
              <a:buNone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887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86DD-C52C-43E7-A550-0A1131B019A0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887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87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C260A-B3D2-4131-BD43-DD9972324E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6" name="正方形/長方形 6"/>
          <p:cNvSpPr/>
          <p:nvPr/>
        </p:nvSpPr>
        <p:spPr>
          <a:xfrm>
            <a:off x="0" y="0"/>
            <a:ext cx="9144000" cy="392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77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27776" y="663538"/>
            <a:ext cx="1759024" cy="4237979"/>
          </a:xfrm>
        </p:spPr>
        <p:txBody>
          <a:bodyPr vert="eaVert">
            <a:normAutofit/>
          </a:bodyPr>
          <a:lstStyle>
            <a:lvl1pPr algn="l">
              <a:defRPr sz="4000">
                <a:effectLst>
                  <a:outerShdw blurRad="127000" dist="114300" dir="5400000" algn="t" rotWithShape="0">
                    <a:schemeClr val="bg2">
                      <a:lumMod val="40000"/>
                      <a:lumOff val="60000"/>
                      <a:alpha val="65000"/>
                    </a:schemeClr>
                  </a:outerShdw>
                </a:effectLst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878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663538"/>
            <a:ext cx="6311044" cy="4237979"/>
          </a:xfrm>
        </p:spPr>
        <p:txBody>
          <a:bodyPr vert="eaVert"/>
          <a:lstStyle>
            <a:lvl1pPr marL="0" indent="0">
              <a:buFontTx/>
              <a:buNone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887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86DD-C52C-43E7-A550-0A1131B019A0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888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88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C260A-B3D2-4131-BD43-DD9972324E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0" name="正方形/長方形 6"/>
          <p:cNvSpPr/>
          <p:nvPr/>
        </p:nvSpPr>
        <p:spPr>
          <a:xfrm>
            <a:off x="0" y="0"/>
            <a:ext cx="9144000" cy="392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11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Times New Roman" panose="02020603050405020304" pitchFamily="18" charset="0"/>
              <a:buChar char="§"/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881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86DD-C52C-43E7-A550-0A1131B019A0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881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81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C260A-B3D2-4131-BD43-DD9972324E5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815" name="タイトル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7" name="正方形/長方形 8"/>
          <p:cNvSpPr/>
          <p:nvPr/>
        </p:nvSpPr>
        <p:spPr>
          <a:xfrm>
            <a:off x="0" y="0"/>
            <a:ext cx="9144000" cy="3924000"/>
          </a:xfrm>
          <a:prstGeom prst="rect">
            <a:avLst/>
          </a:prstGeom>
          <a:blipFill>
            <a:blip r:embed="rId1"/>
            <a:stretch>
              <a:fillRect t="2" b="-31082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18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7564" y="2679762"/>
            <a:ext cx="7847149" cy="112514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881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86DD-C52C-43E7-A550-0A1131B019A0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882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82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C260A-B3D2-4131-BD43-DD9972324E5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822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4" name="正方形/長方形 7"/>
          <p:cNvSpPr/>
          <p:nvPr/>
        </p:nvSpPr>
        <p:spPr>
          <a:xfrm>
            <a:off x="0" y="0"/>
            <a:ext cx="9144000" cy="392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2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8826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591530"/>
            <a:ext cx="4038600" cy="3223130"/>
          </a:xfrm>
        </p:spPr>
        <p:txBody>
          <a:bodyPr/>
          <a:lstStyle>
            <a:lvl1pPr marL="342900" indent="-342900">
              <a:buFont typeface="Times New Roman" panose="02020603050405020304" pitchFamily="18" charset="0"/>
              <a:buChar char="§"/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2400">
                <a:solidFill>
                  <a:schemeClr val="accent1">
                    <a:lumMod val="50000"/>
                  </a:schemeClr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000">
                <a:solidFill>
                  <a:schemeClr val="accent1">
                    <a:lumMod val="50000"/>
                  </a:schemeClr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1800">
                <a:solidFill>
                  <a:schemeClr val="accent1">
                    <a:lumMod val="50000"/>
                  </a:schemeClr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18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8827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591530"/>
            <a:ext cx="4038600" cy="3223130"/>
          </a:xfrm>
        </p:spPr>
        <p:txBody>
          <a:bodyPr/>
          <a:lstStyle>
            <a:lvl1pPr marL="342900" indent="-342900">
              <a:buFont typeface="Times New Roman" panose="02020603050405020304" pitchFamily="18" charset="0"/>
              <a:buChar char="§"/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400">
                <a:solidFill>
                  <a:schemeClr val="accent1">
                    <a:lumMod val="50000"/>
                  </a:schemeClr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2000">
                <a:solidFill>
                  <a:schemeClr val="accent1">
                    <a:lumMod val="50000"/>
                  </a:schemeClr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800">
                <a:solidFill>
                  <a:schemeClr val="accent1">
                    <a:lumMod val="50000"/>
                  </a:schemeClr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8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8828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86DD-C52C-43E7-A550-0A1131B019A0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8829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830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C260A-B3D2-4131-BD43-DD9972324E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2" name="正方形/長方形 9"/>
          <p:cNvSpPr/>
          <p:nvPr/>
        </p:nvSpPr>
        <p:spPr>
          <a:xfrm>
            <a:off x="0" y="0"/>
            <a:ext cx="9144000" cy="392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33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883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4816" y="3334838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8835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587040"/>
            <a:ext cx="4040188" cy="2747798"/>
          </a:xfrm>
        </p:spPr>
        <p:txBody>
          <a:bodyPr/>
          <a:lstStyle>
            <a:lvl1pPr marL="342900" indent="-342900">
              <a:buFont typeface="Times New Roman" panose="02020603050405020304" pitchFamily="18" charset="0"/>
              <a:buChar char="§"/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 marL="1200150" indent="-285750">
              <a:buFont typeface="Arial" panose="020B0604020202020204" pitchFamily="34" charset="0"/>
              <a:buChar char="•"/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6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8836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52642" y="3334838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8837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587040"/>
            <a:ext cx="4041775" cy="2747798"/>
          </a:xfrm>
        </p:spPr>
        <p:txBody>
          <a:bodyPr/>
          <a:lstStyle>
            <a:lvl1pPr marL="342900" indent="-342900">
              <a:buFont typeface="Times New Roman" panose="02020603050405020304" pitchFamily="18" charset="0"/>
              <a:buChar char="§"/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 marL="1200150" indent="-285750">
              <a:buFont typeface="Arial" panose="020B0604020202020204" pitchFamily="34" charset="0"/>
              <a:buChar char="•"/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6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8838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86DD-C52C-43E7-A550-0A1131B019A0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8839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840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C260A-B3D2-4131-BD43-DD9972324E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2" name="正方形/長方形 6"/>
          <p:cNvSpPr/>
          <p:nvPr/>
        </p:nvSpPr>
        <p:spPr>
          <a:xfrm>
            <a:off x="0" y="0"/>
            <a:ext cx="9144000" cy="3924000"/>
          </a:xfrm>
          <a:prstGeom prst="rect">
            <a:avLst/>
          </a:prstGeom>
          <a:blipFill>
            <a:blip r:embed="rId1"/>
            <a:stretch>
              <a:fillRect t="2" b="-31082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4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86DD-C52C-43E7-A550-0A1131B019A0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884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84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C260A-B3D2-4131-BD43-DD9972324E5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84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8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86DD-C52C-43E7-A550-0A1131B019A0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8849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850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C260A-B3D2-4131-BD43-DD9972324E5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851" name="正方形/長方形 5"/>
          <p:cNvSpPr/>
          <p:nvPr/>
        </p:nvSpPr>
        <p:spPr>
          <a:xfrm>
            <a:off x="0" y="0"/>
            <a:ext cx="9144000" cy="3924000"/>
          </a:xfrm>
          <a:prstGeom prst="rect">
            <a:avLst/>
          </a:prstGeom>
          <a:blipFill>
            <a:blip r:embed="rId1"/>
            <a:stretch>
              <a:fillRect t="2" b="-31082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3" name="正方形/長方形 7"/>
          <p:cNvSpPr/>
          <p:nvPr/>
        </p:nvSpPr>
        <p:spPr>
          <a:xfrm>
            <a:off x="0" y="0"/>
            <a:ext cx="9144000" cy="392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54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1" y="1527634"/>
            <a:ext cx="8229599" cy="2288354"/>
          </a:xfrm>
        </p:spPr>
        <p:txBody>
          <a:bodyPr/>
          <a:lstStyle>
            <a:lvl1pPr marL="342900" indent="-342900">
              <a:buFont typeface="Times New Roman" panose="02020603050405020304" pitchFamily="18" charset="0"/>
              <a:buChar char="§"/>
              <a:defRPr sz="3200">
                <a:solidFill>
                  <a:schemeClr val="accent1">
                    <a:lumMod val="50000"/>
                  </a:schemeClr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2800">
                <a:solidFill>
                  <a:schemeClr val="accent1">
                    <a:lumMod val="50000"/>
                  </a:schemeClr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400">
                <a:solidFill>
                  <a:schemeClr val="accent1">
                    <a:lumMod val="50000"/>
                  </a:schemeClr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000">
                <a:solidFill>
                  <a:schemeClr val="accent1">
                    <a:lumMod val="50000"/>
                  </a:schemeClr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000">
                <a:solidFill>
                  <a:schemeClr val="accent1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8855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807555"/>
            <a:ext cx="8229599" cy="576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8856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86DD-C52C-43E7-A550-0A1131B019A0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8857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858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C260A-B3D2-4131-BD43-DD9972324E5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859" name="タイトル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1" name="正方形/長方形 8"/>
          <p:cNvSpPr/>
          <p:nvPr/>
        </p:nvSpPr>
        <p:spPr>
          <a:xfrm>
            <a:off x="0" y="0"/>
            <a:ext cx="9144000" cy="392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62" name="図プレースホルダー 2"/>
          <p:cNvSpPr>
            <a:spLocks noGrp="1"/>
          </p:cNvSpPr>
          <p:nvPr>
            <p:ph type="pic" idx="1"/>
          </p:nvPr>
        </p:nvSpPr>
        <p:spPr>
          <a:xfrm>
            <a:off x="457200" y="1383618"/>
            <a:ext cx="8219256" cy="243104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886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46856" y="807555"/>
            <a:ext cx="8229600" cy="576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886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86DD-C52C-43E7-A550-0A1131B019A0}" type="datetimeFigureOut">
              <a:rPr kumimoji="1" lang="ja-JP" altLang="en-US" smtClean="0"/>
              <a:t>2015/3/4</a:t>
            </a:fld>
            <a:endParaRPr kumimoji="1" lang="ja-JP" altLang="en-US"/>
          </a:p>
        </p:txBody>
      </p:sp>
      <p:sp>
        <p:nvSpPr>
          <p:cNvPr id="886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86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C260A-B3D2-4131-BD43-DD9972324E5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867" name="タイトル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2.png" /><Relationship Id="rId13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  <a:alpha val="50000"/>
          </a:schemeClr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5" name="正方形/長方形 7"/>
          <p:cNvSpPr/>
          <p:nvPr/>
        </p:nvSpPr>
        <p:spPr>
          <a:xfrm>
            <a:off x="6736" y="1147500"/>
            <a:ext cx="9144000" cy="3996000"/>
          </a:xfrm>
          <a:prstGeom prst="rect">
            <a:avLst/>
          </a:prstGeom>
          <a:blipFill>
            <a:blip r:embed="rId12"/>
            <a:stretch>
              <a:fillRect t="-28858" b="14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96" name="正方形/長方形 6"/>
          <p:cNvSpPr/>
          <p:nvPr/>
        </p:nvSpPr>
        <p:spPr>
          <a:xfrm>
            <a:off x="0" y="1152000"/>
            <a:ext cx="9144000" cy="3996000"/>
          </a:xfrm>
          <a:prstGeom prst="rect">
            <a:avLst/>
          </a:prstGeom>
          <a:blipFill>
            <a:blip r:embed="rId12"/>
            <a:stretch>
              <a:fillRect t="-28858" b="14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97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166576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kumimoji="1" lang="ja-JP" altLang="en-US" sz="1200" kern="1200" dirty="0">
                <a:solidFill>
                  <a:schemeClr val="tx2">
                    <a:lumMod val="25000"/>
                  </a:schemeClr>
                </a:solidFill>
                <a:effectLst>
                  <a:outerShdw blurRad="76200" dist="152400" dir="5400000" algn="t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+mn-ea"/>
                <a:ea typeface="+mn-ea"/>
                <a:cs typeface="+mn-cs"/>
              </a:defRPr>
            </a:lvl1pPr>
          </a:lstStyle>
          <a:p>
            <a:endParaRPr lang="ja-JP" altLang="en-US" dirty="0"/>
          </a:p>
        </p:txBody>
      </p:sp>
      <p:sp>
        <p:nvSpPr>
          <p:cNvPr id="8798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598675"/>
            <a:ext cx="8229600" cy="3204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8799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69522" y="3814660"/>
            <a:ext cx="8604956" cy="10253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800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16657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5000"/>
                  </a:schemeClr>
                </a:solidFill>
                <a:effectLst>
                  <a:outerShdw blurRad="76200" dist="152400" dir="5400000" algn="t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+mn-ea"/>
                <a:ea typeface="+mn-ea"/>
              </a:defRPr>
            </a:lvl1pPr>
          </a:lstStyle>
          <a:p>
            <a:fld id="{F38E86DD-C52C-43E7-A550-0A1131B019A0}" type="datetimeFigureOut">
              <a:rPr lang="ja-JP" altLang="en-US" smtClean="0"/>
              <a:pPr/>
              <a:t>2015/3/4</a:t>
            </a:fld>
            <a:endParaRPr lang="ja-JP" altLang="en-US" dirty="0"/>
          </a:p>
        </p:txBody>
      </p:sp>
      <p:sp>
        <p:nvSpPr>
          <p:cNvPr id="8801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16657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kumimoji="1" lang="ja-JP" altLang="en-US" sz="1200" kern="1200" smtClean="0">
                <a:solidFill>
                  <a:schemeClr val="tx2">
                    <a:lumMod val="25000"/>
                  </a:schemeClr>
                </a:solidFill>
                <a:effectLst>
                  <a:outerShdw blurRad="76200" dist="152400" dir="5400000" algn="t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+mn-ea"/>
                <a:ea typeface="+mn-ea"/>
                <a:cs typeface="+mn-cs"/>
              </a:defRPr>
            </a:lvl1pPr>
          </a:lstStyle>
          <a:p>
            <a:fld id="{793C260A-B3D2-4131-BD43-DD9972324E54}" type="slidenum">
              <a:rPr lang="en-US" altLang="ja-JP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53" r:id="rId1"/>
    <p:sldLayoutId id="2147484754" r:id="rId2"/>
    <p:sldLayoutId id="2147484755" r:id="rId3"/>
    <p:sldLayoutId id="2147484756" r:id="rId4"/>
    <p:sldLayoutId id="2147484757" r:id="rId5"/>
    <p:sldLayoutId id="2147484758" r:id="rId6"/>
    <p:sldLayoutId id="2147484759" r:id="rId7"/>
    <p:sldLayoutId id="2147484760" r:id="rId8"/>
    <p:sldLayoutId id="2147484761" r:id="rId9"/>
    <p:sldLayoutId id="2147484762" r:id="rId10"/>
    <p:sldLayoutId id="21474847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5400" b="1" kern="1200" cap="all" spc="-300">
          <a:ln w="9000" cmpd="sng">
            <a:solidFill>
              <a:schemeClr val="accent4">
                <a:shade val="50000"/>
                <a:satMod val="120000"/>
              </a:schemeClr>
            </a:solidFill>
            <a:prstDash val="solid"/>
          </a:ln>
          <a:gradFill>
            <a:gsLst>
              <a:gs pos="0">
                <a:schemeClr val="accent4">
                  <a:shade val="20000"/>
                  <a:satMod val="245000"/>
                </a:schemeClr>
              </a:gs>
              <a:gs pos="43000">
                <a:schemeClr val="accent4">
                  <a:satMod val="255000"/>
                </a:schemeClr>
              </a:gs>
              <a:gs pos="48000">
                <a:schemeClr val="accent4">
                  <a:shade val="85000"/>
                  <a:satMod val="255000"/>
                </a:schemeClr>
              </a:gs>
              <a:gs pos="100000">
                <a:schemeClr val="accent4">
                  <a:shade val="20000"/>
                  <a:satMod val="245000"/>
                </a:schemeClr>
              </a:gs>
            </a:gsLst>
            <a:lin ang="5400000" scaled="0"/>
            <a:tileRect/>
          </a:gradFill>
          <a:effectLst>
            <a:outerShdw blurRad="75057" dir="5400000" sy="-20000" rotWithShape="0">
              <a:schemeClr val="accent4">
                <a:lumMod val="50000"/>
                <a:alpha val="22000"/>
              </a:schemeClr>
            </a:outerShdw>
          </a:effectLst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SzPct val="90000"/>
        <a:buFont typeface="Times New Roman" panose="02020603050405020304" pitchFamily="18" charset="0"/>
        <a:buChar char="§"/>
        <a:defRPr kumimoji="1" sz="3200" kern="1200">
          <a:solidFill>
            <a:schemeClr val="accent1">
              <a:lumMod val="50000"/>
            </a:schemeClr>
          </a:solidFill>
          <a:latin typeface="+mn-ea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accent1">
              <a:lumMod val="50000"/>
            </a:schemeClr>
          </a:solidFill>
          <a:latin typeface="+mn-ea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accent1">
              <a:lumMod val="50000"/>
            </a:schemeClr>
          </a:solidFill>
          <a:latin typeface="+mn-ea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accent1">
              <a:lumMod val="50000"/>
            </a:schemeClr>
          </a:solidFill>
          <a:latin typeface="+mn-ea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accent1">
              <a:lumMod val="50000"/>
            </a:schemeClr>
          </a:solidFill>
          <a:latin typeface="+mn-ea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accent1">
              <a:lumMod val="50000"/>
            </a:schemeClr>
          </a:solidFill>
          <a:latin typeface="+mn-ea"/>
          <a:ea typeface="+mn-ea"/>
          <a:cs typeface="+mn-cs"/>
        </a:defRPr>
      </a:lvl6pPr>
      <a:lvl7pPr marL="2868613" indent="-1778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accent1">
              <a:lumMod val="50000"/>
            </a:schemeClr>
          </a:solidFill>
          <a:latin typeface="+mn-ea"/>
          <a:ea typeface="+mn-ea"/>
          <a:cs typeface="+mn-cs"/>
        </a:defRPr>
      </a:lvl7pPr>
      <a:lvl8pPr marL="3230563" indent="-1778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400" kern="1200">
          <a:solidFill>
            <a:schemeClr val="accent1">
              <a:lumMod val="50000"/>
            </a:schemeClr>
          </a:solidFill>
          <a:latin typeface="+mn-ea"/>
          <a:ea typeface="+mn-ea"/>
          <a:cs typeface="+mn-cs"/>
        </a:defRPr>
      </a:lvl8pPr>
      <a:lvl9pPr marL="3590925" indent="-952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200" kern="1200">
          <a:solidFill>
            <a:schemeClr val="accent1">
              <a:lumMod val="50000"/>
            </a:schemeClr>
          </a:solidFill>
          <a:latin typeface="+mn-ea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slideLayout" Target="../slideLayouts/slideLayout1.xml" /><Relationship Id="rId3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hyperlink" Target="https://www.city.fujioka.gunma.jp/soshiki/keizaibu/nosei/5/9899.html" TargetMode="External" /><Relationship Id="rId2" Type="http://schemas.openxmlformats.org/officeDocument/2006/relationships/slideLayout" Target="../slideLayouts/slideLayout2.xml" /><Relationship Id="rId3" Type="http://schemas.openxmlformats.org/officeDocument/2006/relationships/notesSlide" Target="../notesSlides/notesSlide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4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5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image" Target="../media/image4.png" /><Relationship Id="rId2" Type="http://schemas.openxmlformats.org/officeDocument/2006/relationships/slideLayout" Target="../slideLayouts/slideLayout2.xml" /><Relationship Id="rId3" Type="http://schemas.openxmlformats.org/officeDocument/2006/relationships/notesSlide" Target="../notesSlides/notesSlide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タイトル 1"/>
          <p:cNvSpPr>
            <a:spLocks noGrp="1"/>
          </p:cNvSpPr>
          <p:nvPr>
            <p:ph type="ctrTitle" idx="0"/>
          </p:nvPr>
        </p:nvSpPr>
        <p:spPr>
          <a:xfrm>
            <a:off x="251522" y="627750"/>
            <a:ext cx="8604956" cy="1584175"/>
          </a:xfrm>
        </p:spPr>
        <p:txBody>
          <a:bodyPr/>
          <a:lstStyle/>
          <a:p>
            <a:r>
              <a:rPr kumimoji="1" lang="ja-JP" altLang="en-US" sz="3600" b="1" i="0" u="none" dirty="0">
                <a:ln/>
                <a:solidFill>
                  <a:schemeClr val="accent1">
                    <a:lumMod val="50000"/>
                  </a:schemeClr>
                </a:solidFill>
                <a:effectLst/>
              </a:rPr>
              <a:t>藤岡市いちごＰＲキャラクター　やよいひめさん</a:t>
            </a:r>
            <a:endParaRPr kumimoji="1" lang="ja-JP" altLang="en-US" b="1" i="0" u="none" dirty="0">
              <a:ln/>
              <a:solidFill>
                <a:schemeClr val="accent1">
                  <a:lumMod val="50000"/>
                </a:schemeClr>
              </a:solidFill>
              <a:effectLst/>
            </a:endParaRPr>
          </a:p>
          <a:p>
            <a:r>
              <a:rPr kumimoji="1" lang="ja-JP" altLang="en-US" sz="4400" b="1" i="0" u="none" dirty="0">
                <a:ln/>
                <a:solidFill>
                  <a:schemeClr val="accent1">
                    <a:lumMod val="50000"/>
                  </a:schemeClr>
                </a:solidFill>
                <a:effectLst/>
              </a:rPr>
              <a:t>キャラクター使用マニュアル</a:t>
            </a:r>
            <a:endParaRPr kumimoji="1" lang="ja-JP" altLang="en-US" sz="3200" b="1" i="0" u="none" dirty="0">
              <a:ln/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8882" name="テキスト 7782"/>
          <p:cNvSpPr txBox="1"/>
          <p:nvPr/>
        </p:nvSpPr>
        <p:spPr>
          <a:xfrm>
            <a:off x="396000" y="2571750"/>
            <a:ext cx="5191316" cy="1199436"/>
          </a:xfrm>
          <a:prstGeom prst="rect"/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2400" b="0">
                <a:solidFill>
                  <a:schemeClr val="accent1">
                    <a:lumMod val="75000"/>
                  </a:schemeClr>
                </a:solidFill>
              </a:rPr>
              <a:t>◆　藤岡市やよいひめＰＲキャラクター</a:t>
            </a:r>
            <a:endParaRPr lang="ja-JP" altLang="en-US" sz="2400" b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 lang="ja-JP" altLang="en-US"/>
            </a:pPr>
            <a:r>
              <a:rPr lang="ja-JP" altLang="en-US" sz="2400" b="0">
                <a:solidFill>
                  <a:schemeClr val="accent1">
                    <a:lumMod val="75000"/>
                  </a:schemeClr>
                </a:solidFill>
              </a:rPr>
              <a:t>　</a:t>
            </a:r>
            <a:r>
              <a:rPr lang="ja-JP" altLang="en-US" sz="2400" b="0">
                <a:solidFill>
                  <a:schemeClr val="accent1">
                    <a:lumMod val="75000"/>
                  </a:schemeClr>
                </a:solidFill>
              </a:rPr>
              <a:t>　</a:t>
            </a:r>
            <a:r>
              <a:rPr lang="ja-JP" altLang="en-US" sz="2400" b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ja-JP" altLang="en-US" sz="2400" b="0">
                <a:solidFill>
                  <a:schemeClr val="accent1">
                    <a:lumMod val="75000"/>
                  </a:schemeClr>
                </a:solidFill>
              </a:rPr>
              <a:t>使用取扱要綱に従い、正しく使用し</a:t>
            </a:r>
            <a:br>
              <a:rPr lang="ja-JP" altLang="en-US" sz="2400" b="0">
                <a:solidFill>
                  <a:schemeClr val="accent1">
                    <a:lumMod val="75000"/>
                  </a:schemeClr>
                </a:solidFill>
              </a:rPr>
            </a:br>
            <a:r>
              <a:rPr lang="ja-JP" altLang="en-US" sz="2400" b="0">
                <a:solidFill>
                  <a:schemeClr val="accent1">
                    <a:lumMod val="75000"/>
                  </a:schemeClr>
                </a:solidFill>
              </a:rPr>
              <a:t>　</a:t>
            </a:r>
            <a:r>
              <a:rPr lang="ja-JP" altLang="en-US" sz="2400" b="0">
                <a:solidFill>
                  <a:schemeClr val="accent1">
                    <a:lumMod val="75000"/>
                  </a:schemeClr>
                </a:solidFill>
              </a:rPr>
              <a:t>　</a:t>
            </a:r>
            <a:r>
              <a:rPr lang="ja-JP" altLang="en-US" sz="2400" b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ja-JP" altLang="en-US" sz="2400" b="0">
                <a:solidFill>
                  <a:schemeClr val="accent1">
                    <a:lumMod val="75000"/>
                  </a:schemeClr>
                </a:solidFill>
              </a:rPr>
              <a:t>てください。</a:t>
            </a:r>
            <a:endParaRPr lang="ja-JP" altLang="en-US" b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883" name="図 778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4646" y="2332599"/>
            <a:ext cx="2437199" cy="2550759"/>
          </a:xfrm>
          <a:prstGeom prst="rect">
            <a:avLst/>
          </a:prstGeom>
        </p:spPr>
      </p:pic>
      <p:sp>
        <p:nvSpPr>
          <p:cNvPr id="8884" name="テキスト 7784"/>
          <p:cNvSpPr txBox="1"/>
          <p:nvPr/>
        </p:nvSpPr>
        <p:spPr>
          <a:xfrm>
            <a:off x="3996000" y="4299750"/>
            <a:ext cx="2784406" cy="583883"/>
          </a:xfrm>
          <a:prstGeom prst="rect"/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600" b="1">
                <a:solidFill>
                  <a:schemeClr val="accent1">
                    <a:lumMod val="50000"/>
                  </a:schemeClr>
                </a:solidFill>
              </a:rPr>
              <a:t>藤岡市いちごＰＲキャラクター</a:t>
            </a:r>
            <a:endParaRPr lang="ja-JP" altLang="en-US" b="1">
              <a:solidFill>
                <a:schemeClr val="accent1">
                  <a:lumMod val="50000"/>
                </a:schemeClr>
              </a:solidFill>
            </a:endParaRPr>
          </a:p>
          <a:p>
            <a:pPr>
              <a:defRPr lang="ja-JP" altLang="en-US"/>
            </a:pPr>
            <a:r>
              <a:rPr lang="ja-JP" altLang="en-US" sz="1600" b="1">
                <a:solidFill>
                  <a:schemeClr val="accent1">
                    <a:lumMod val="50000"/>
                  </a:schemeClr>
                </a:solidFill>
              </a:rPr>
              <a:t>やよいひめさん</a:t>
            </a:r>
            <a:endParaRPr lang="ja-JP" altLang="en-US" sz="1600" b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7332" name="四角形 6232"/>
          <p:cNvSpPr>
            <a:spLocks noGrp="1"/>
          </p:cNvSpPr>
          <p:nvPr>
            <p:ph idx="1"/>
          </p:nvPr>
        </p:nvSpPr>
        <p:spPr>
          <a:xfrm>
            <a:off x="457201" y="338145"/>
            <a:ext cx="8229600" cy="4540014"/>
          </a:xfrm>
          <a:prstGeom prst="rect"/>
        </p:spPr>
        <p:txBody>
          <a:bodyPr>
            <a:normAutofit lnSpcReduction="10000"/>
          </a:bodyPr>
          <a:p>
            <a:pPr marL="0" indent="0">
              <a:buNone/>
            </a:pPr>
            <a:r>
              <a:rPr kumimoji="1" lang="ja-JP" altLang="en-US" sz="1600"/>
              <a:t>１．著作権について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・　藤</a:t>
            </a:r>
            <a:r>
              <a:rPr kumimoji="1" lang="ja-JP" altLang="en-US" sz="1600"/>
              <a:t>岡市いちごPRキャラクターやよいひめさんに関する著作権等は藤</a:t>
            </a:r>
            <a:r>
              <a:rPr kumimoji="1" lang="ja-JP" altLang="en-US" sz="1600"/>
              <a:t>岡市に帰属します。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・</a:t>
            </a:r>
            <a:r>
              <a:rPr kumimoji="1" lang="ja-JP" altLang="en-US" sz="1600"/>
              <a:t>　</a:t>
            </a:r>
            <a:r>
              <a:rPr kumimoji="1" lang="ja-JP" altLang="en-US" sz="1600"/>
              <a:t>個人使用を除き、藤岡市に申請を行い承認を受けて使用してください。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２．申請に必要な物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・　申請書（押印不要）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　・　定款、規約その他申請者の概要が分かる書類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・　</a:t>
            </a:r>
            <a:r>
              <a:rPr kumimoji="1" lang="ja-JP" altLang="en-US" sz="1600"/>
              <a:t>企画書、製作しようとする物品の見本その他キャラクターを使用する</a:t>
            </a:r>
            <a:r>
              <a:rPr kumimoji="1" lang="ja-JP" altLang="en-US" sz="1600"/>
              <a:t>目</a:t>
            </a:r>
            <a:r>
              <a:rPr kumimoji="1" lang="ja-JP" altLang="en-US" sz="1600"/>
              <a:t>的及び用途が分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 </a:t>
            </a:r>
            <a:r>
              <a:rPr kumimoji="1" lang="ja-JP" altLang="en-US" sz="1600"/>
              <a:t> </a:t>
            </a:r>
            <a:r>
              <a:rPr kumimoji="1" lang="ja-JP" altLang="en-US" sz="1600"/>
              <a:t>かるもの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　・　</a:t>
            </a:r>
            <a:r>
              <a:rPr kumimoji="1" lang="ja-JP" altLang="en-US" sz="1600"/>
              <a:t>暴力団排除に関する誓約書</a:t>
            </a:r>
            <a:endParaRPr kumimoji="1" lang="ja-JP" altLang="en-US" sz="2000"/>
          </a:p>
          <a:p>
            <a:pPr marL="0" indent="0">
              <a:buNone/>
            </a:pP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　申請書は</a:t>
            </a:r>
            <a:r>
              <a:rPr kumimoji="1" lang="ja-JP" altLang="en-US" sz="1600"/>
              <a:t>藤岡市</a:t>
            </a:r>
            <a:r>
              <a:rPr kumimoji="1" lang="ja-JP" altLang="en-US" sz="1600"/>
              <a:t>ＨＰからダウンロードできます。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>
                <a:hlinkClick r:id="rId1" action="" tooltip=""/>
              </a:rPr>
              <a:t>https://www.city.fujioka.gunma.jp/soshiki/keizaibu/nosei/5/9899.html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　メール、郵送、持参のいずれかでご提出ください。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メールアドレス：</a:t>
            </a:r>
            <a:r>
              <a:rPr kumimoji="1" lang="ja-JP" altLang="en-US" sz="1600"/>
              <a:t>norin@city.fujioka.gunma.jp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郵送の場合：〒375-8601　藤岡市中栗須327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藤岡市</a:t>
            </a:r>
            <a:r>
              <a:rPr kumimoji="1" lang="ja-JP" altLang="en-US" sz="1600"/>
              <a:t>経済部農政課農業振興係（TEL0274-40-2304）</a:t>
            </a:r>
            <a:endParaRPr kumimoji="1" lang="ja-JP" altLang="en-US"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8886" name="四角形 7786"/>
          <p:cNvSpPr>
            <a:spLocks noGrp="1"/>
          </p:cNvSpPr>
          <p:nvPr>
            <p:ph idx="1"/>
          </p:nvPr>
        </p:nvSpPr>
        <p:spPr>
          <a:xfrm>
            <a:off x="457201" y="338145"/>
            <a:ext cx="8229600" cy="4540014"/>
          </a:xfrm>
          <a:prstGeom prst="rect"/>
        </p:spPr>
        <p:txBody>
          <a:bodyPr>
            <a:normAutofit/>
          </a:bodyPr>
          <a:p>
            <a:pPr marL="0" indent="0">
              <a:buNone/>
            </a:pPr>
            <a:r>
              <a:rPr kumimoji="1" lang="ja-JP" altLang="en-US" sz="1600"/>
              <a:t>３．申請手続き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・</a:t>
            </a:r>
            <a:r>
              <a:rPr kumimoji="1" lang="ja-JP" altLang="en-US" sz="1600"/>
              <a:t>　</a:t>
            </a:r>
            <a:r>
              <a:rPr kumimoji="1" lang="ja-JP" altLang="en-US" sz="1600"/>
              <a:t>申請受付から使用承認、データ提供までは約10日間程度お時間をいただきます。</a:t>
            </a:r>
            <a:endParaRPr kumimoji="1" lang="ja-JP" altLang="en-US" sz="1600"/>
          </a:p>
          <a:p>
            <a:pPr marL="0" indent="0">
              <a:buNone/>
            </a:pP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４．</a:t>
            </a:r>
            <a:r>
              <a:rPr kumimoji="1" lang="ja-JP" altLang="en-US" sz="1600"/>
              <a:t>完成品の提出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・</a:t>
            </a:r>
            <a:r>
              <a:rPr kumimoji="1" lang="ja-JP" altLang="en-US" sz="1600"/>
              <a:t>　キャラクターを使用した日から３０日以内に、キャラクターを使用して制作した物品を提出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してください。物品の提出が難しいときは物品の写真を提出してください。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・</a:t>
            </a:r>
            <a:r>
              <a:rPr kumimoji="1" lang="ja-JP" altLang="en-US" sz="1600"/>
              <a:t>　</a:t>
            </a:r>
            <a:r>
              <a:rPr kumimoji="1" lang="ja-JP" altLang="en-US" sz="1600"/>
              <a:t>申請内容を変更するときは、変更申請書を提出してください。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・</a:t>
            </a:r>
            <a:r>
              <a:rPr kumimoji="1" lang="ja-JP" altLang="en-US" sz="1600"/>
              <a:t>　</a:t>
            </a:r>
            <a:r>
              <a:rPr kumimoji="1" lang="ja-JP" altLang="en-US" sz="1600"/>
              <a:t>使用を中止するときは、使用中止届出書を提出してください。</a:t>
            </a:r>
            <a:endParaRPr kumimoji="1" lang="ja-JP" altLang="en-US" sz="1600"/>
          </a:p>
          <a:p>
            <a:pPr marL="0" indent="0">
              <a:buNone/>
            </a:pP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５．遵守事項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(1)　承認された目的及び用途に限りキャラクターを使用し、市長が指示する</a:t>
            </a:r>
            <a:r>
              <a:rPr kumimoji="1" lang="ja-JP" altLang="en-US" sz="1600"/>
              <a:t>条件に従うこと。</a:t>
            </a:r>
            <a:endParaRPr lang="ja-JP" altLang="en-US"/>
          </a:p>
          <a:p>
            <a:pPr marL="0" indent="0">
              <a:buNone/>
            </a:pPr>
            <a:r>
              <a:rPr kumimoji="1" lang="ja-JP" altLang="en-US" sz="1600"/>
              <a:t>　　(2)　キャラクターを使用する権利を譲渡し、又は転貸しないこと。</a:t>
            </a:r>
            <a:endParaRPr lang="ja-JP" altLang="en-US"/>
          </a:p>
          <a:p>
            <a:pPr marL="0" indent="0">
              <a:buNone/>
            </a:pPr>
            <a:r>
              <a:rPr kumimoji="1" lang="ja-JP" altLang="en-US" sz="1600"/>
              <a:t>　　(3)　定められたキャラクターの色及び形状を市長の承認なく改変して使用し</a:t>
            </a:r>
            <a:r>
              <a:rPr kumimoji="1" lang="ja-JP" altLang="en-US" sz="1600"/>
              <a:t>ないこと。</a:t>
            </a:r>
            <a:endParaRPr lang="ja-JP" altLang="en-US"/>
          </a:p>
          <a:p>
            <a:pPr marL="0" indent="0">
              <a:buNone/>
            </a:pPr>
            <a:r>
              <a:rPr kumimoji="1" lang="ja-JP" altLang="en-US" sz="1600"/>
              <a:t>　　</a:t>
            </a:r>
            <a:r>
              <a:rPr kumimoji="1" lang="ja-JP" altLang="en-US" sz="1600"/>
              <a:t>(4)　市又はキャラクターのイメージを損なう使用をしないこと。</a:t>
            </a:r>
            <a:endParaRPr kumimoji="1" lang="ja-JP" altLang="en-US"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8888" name="四角形 7788"/>
          <p:cNvSpPr>
            <a:spLocks noGrp="1"/>
          </p:cNvSpPr>
          <p:nvPr>
            <p:ph idx="1"/>
          </p:nvPr>
        </p:nvSpPr>
        <p:spPr>
          <a:xfrm>
            <a:off x="457201" y="338145"/>
            <a:ext cx="8229600" cy="4540014"/>
          </a:xfrm>
          <a:prstGeom prst="rect"/>
        </p:spPr>
        <p:txBody>
          <a:bodyPr>
            <a:normAutofit/>
          </a:bodyPr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(5)　</a:t>
            </a:r>
            <a:r>
              <a:rPr kumimoji="1" lang="ja-JP" altLang="en-US" sz="1600"/>
              <a:t>市長が認める場合を除き、キャラクターに近接して、次に掲げるいずれか</a:t>
            </a:r>
            <a:r>
              <a:rPr kumimoji="1" lang="ja-JP" altLang="en-US" sz="1600"/>
              <a:t>の表記を付す</a:t>
            </a:r>
            <a:endParaRPr lang="ja-JP" altLang="en-US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こと。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　　ア　藤岡市いちごPRキャラクター やよいひめさん</a:t>
            </a:r>
            <a:endParaRPr lang="ja-JP" altLang="en-US"/>
          </a:p>
          <a:p>
            <a:pPr marL="0" indent="0">
              <a:buNone/>
            </a:pPr>
            <a:r>
              <a:rPr kumimoji="1" lang="ja-JP" altLang="en-US" sz="1600"/>
              <a:t>　　　イ　藤岡市 やよいひめさん</a:t>
            </a:r>
            <a:endParaRPr lang="ja-JP" altLang="en-US"/>
          </a:p>
          <a:p>
            <a:pPr marL="0" indent="0">
              <a:buNone/>
            </a:pPr>
            <a:r>
              <a:rPr kumimoji="1" lang="ja-JP" altLang="en-US" sz="1600"/>
              <a:t>　　　ウ　やよいひめさん</a:t>
            </a:r>
            <a:endParaRPr lang="ja-JP" altLang="en-US"/>
          </a:p>
          <a:p>
            <a:pPr marL="0" indent="0">
              <a:buNone/>
            </a:pPr>
            <a:r>
              <a:rPr kumimoji="1" lang="ja-JP" altLang="en-US" sz="1600"/>
              <a:t>　　　エ　藤岡市いちごPRキャラクター</a:t>
            </a:r>
            <a:endParaRPr lang="ja-JP" altLang="en-US"/>
          </a:p>
          <a:p>
            <a:pPr marL="0" indent="0">
              <a:buNone/>
            </a:pPr>
            <a:r>
              <a:rPr kumimoji="1" lang="ja-JP" altLang="en-US" sz="1600"/>
              <a:t>　　(6)　キャラクターを使用した日から３０日以内に、キャラクターを使用して</a:t>
            </a:r>
            <a:r>
              <a:rPr kumimoji="1" lang="ja-JP" altLang="en-US" sz="1600"/>
              <a:t>製作した物品(その</a:t>
            </a:r>
            <a:endParaRPr lang="ja-JP" altLang="en-US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 </a:t>
            </a:r>
            <a:r>
              <a:rPr kumimoji="1" lang="ja-JP" altLang="en-US" sz="1600"/>
              <a:t> </a:t>
            </a:r>
            <a:r>
              <a:rPr kumimoji="1" lang="ja-JP" altLang="en-US" sz="1600"/>
              <a:t>提出が困難又は適さないと認められる場合にあっては、使用した状況が分かる写真）を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　　　　市長に提出すること。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　(7)　キャラクターを使用して制作した物品について、意匠法（昭和３４年法律</a:t>
            </a:r>
            <a:r>
              <a:rPr kumimoji="1" lang="ja-JP" altLang="en-US" sz="1600"/>
              <a:t>第１２５号）第３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 </a:t>
            </a:r>
            <a:r>
              <a:rPr kumimoji="1" lang="ja-JP" altLang="en-US" sz="1600"/>
              <a:t> </a:t>
            </a:r>
            <a:r>
              <a:rPr kumimoji="1" lang="ja-JP" altLang="en-US" sz="1600"/>
              <a:t>条に規定する意匠登録、商標法（昭和３４年法律第１２７号）第３条に規定する商標登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録その他著作物に関する自己の権利の登録をしないこと。</a:t>
            </a:r>
            <a:endParaRPr kumimoji="1" lang="ja-JP" altLang="en-US"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8890" name="四角形 7790"/>
          <p:cNvSpPr>
            <a:spLocks noGrp="1"/>
          </p:cNvSpPr>
          <p:nvPr>
            <p:ph idx="1"/>
          </p:nvPr>
        </p:nvSpPr>
        <p:spPr>
          <a:xfrm>
            <a:off x="457201" y="338145"/>
            <a:ext cx="8229600" cy="4540014"/>
          </a:xfrm>
          <a:prstGeom prst="rect"/>
        </p:spPr>
        <p:txBody>
          <a:bodyPr>
            <a:normAutofit/>
          </a:bodyPr>
          <a:p>
            <a:pPr marL="0" indent="0">
              <a:buNone/>
            </a:pPr>
            <a:r>
              <a:rPr kumimoji="1" lang="ja-JP" altLang="en-US" sz="1600"/>
              <a:t>６．デザイン使用の注意事項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　・　</a:t>
            </a:r>
            <a:r>
              <a:rPr kumimoji="1" lang="ja-JP" altLang="en-US" sz="1600" u="sng"/>
              <a:t>名称を明記する（５．遵守事項（5）を参照）</a:t>
            </a:r>
            <a:endParaRPr kumimoji="1" lang="ja-JP" altLang="en-US" sz="1600" u="sng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・</a:t>
            </a:r>
            <a:r>
              <a:rPr kumimoji="1" lang="ja-JP" altLang="en-US" sz="1600"/>
              <a:t>　</a:t>
            </a:r>
            <a:r>
              <a:rPr kumimoji="1" lang="ja-JP" altLang="en-US" sz="1600" u="sng"/>
              <a:t>縦横比</a:t>
            </a:r>
            <a:r>
              <a:rPr kumimoji="1" lang="ja-JP" altLang="en-US" sz="1600" u="sng"/>
              <a:t>、</a:t>
            </a:r>
            <a:r>
              <a:rPr kumimoji="1" lang="ja-JP" altLang="en-US" sz="1600" u="sng"/>
              <a:t>色</a:t>
            </a:r>
            <a:r>
              <a:rPr kumimoji="1" lang="ja-JP" altLang="en-US" sz="1600" u="sng"/>
              <a:t>の</a:t>
            </a:r>
            <a:r>
              <a:rPr kumimoji="1" lang="ja-JP" altLang="en-US" sz="1600" u="sng"/>
              <a:t>変更禁止</a:t>
            </a:r>
            <a:endParaRPr kumimoji="1" lang="ja-JP" altLang="en-US" sz="1600" u="sng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・　</a:t>
            </a:r>
            <a:r>
              <a:rPr kumimoji="1" lang="ja-JP" altLang="en-US" sz="1600" u="sng"/>
              <a:t>吹き出しの使用禁止</a:t>
            </a:r>
            <a:endParaRPr kumimoji="1" lang="ja-JP" altLang="en-US" sz="1600" u="sng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・　特定の企業、団体、賞品等を公認・応援・推奨するかのような使用は不可。ただし、市と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連携協力する企業、団体、賞品等を除く。</a:t>
            </a:r>
            <a:endParaRPr kumimoji="1" lang="ja-JP" altLang="en-US" sz="1600"/>
          </a:p>
          <a:p>
            <a:pPr marL="0" indent="0">
              <a:buNone/>
            </a:pP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７．</a:t>
            </a:r>
            <a:r>
              <a:rPr kumimoji="1" lang="ja-JP" altLang="en-US" sz="1600"/>
              <a:t>カラー</a:t>
            </a:r>
            <a:r>
              <a:rPr kumimoji="1" lang="ja-JP" altLang="en-US" sz="1600"/>
              <a:t>に</a:t>
            </a:r>
            <a:r>
              <a:rPr kumimoji="1" lang="ja-JP" altLang="en-US" sz="1600"/>
              <a:t>関する注意事項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・　指定色または単色で使用してください。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・</a:t>
            </a:r>
            <a:r>
              <a:rPr kumimoji="1" lang="ja-JP" altLang="en-US" sz="1600"/>
              <a:t>　</a:t>
            </a:r>
            <a:r>
              <a:rPr kumimoji="1" lang="ja-JP" altLang="en-US" sz="1600"/>
              <a:t>単色のときはグレースケールを基本としますが、印刷物に合わせた他の単色での使用も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可能です。</a:t>
            </a:r>
            <a:endParaRPr kumimoji="1" lang="ja-JP" altLang="en-US" sz="1600"/>
          </a:p>
          <a:p>
            <a:pPr marL="0" indent="0">
              <a:buNone/>
            </a:pPr>
            <a:r>
              <a:rPr kumimoji="1" lang="ja-JP" altLang="en-US" sz="1600"/>
              <a:t>　</a:t>
            </a:r>
            <a:r>
              <a:rPr kumimoji="1" lang="ja-JP" altLang="en-US" sz="1600"/>
              <a:t>　</a:t>
            </a:r>
            <a:r>
              <a:rPr kumimoji="1" lang="ja-JP" altLang="en-US" sz="1600"/>
              <a:t>・　カラー変更はできません。※レギュレーションは次項のとおりです。</a:t>
            </a:r>
            <a:endParaRPr kumimoji="1" lang="ja-JP" altLang="en-US"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pic>
        <p:nvPicPr>
          <p:cNvPr id="8899" name="図 779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4000" y="123751"/>
            <a:ext cx="6320023" cy="42496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0_マルチ">
  <a:themeElements>
    <a:clrScheme name="カラフル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マルチ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5.0.4</AppVersion>
  <PresentationFormat>ユーザー設定</PresentationFormat>
  <Slides>6</Slides>
  <Notes>6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R06F280</dc:creator>
  <cp:lastModifiedBy>R06F280</cp:lastModifiedBy>
  <dcterms:created xsi:type="dcterms:W3CDTF">2026-03-24T10:54:03Z</dcterms:created>
  <dcterms:modified xsi:type="dcterms:W3CDTF">2026-03-24T11:20:13Z</dcterms:modified>
  <cp:revision>10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